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97296C-C148-47C4-8EAF-1C3129E078B2}" v="1" dt="2023-08-10T03:11:35.6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C97296C-C148-47C4-8EAF-1C3129E078B2}"/>
    <pc:docChg chg="custSel modSld">
      <pc:chgData name="Narelle Wheaton" userId="6e1b2b30-480e-4f91-806b-6735d5b9e446" providerId="ADAL" clId="{AC97296C-C148-47C4-8EAF-1C3129E078B2}" dt="2023-08-10T03:11:35.674" v="6"/>
      <pc:docMkLst>
        <pc:docMk/>
      </pc:docMkLst>
      <pc:sldChg chg="modSp mod">
        <pc:chgData name="Narelle Wheaton" userId="6e1b2b30-480e-4f91-806b-6735d5b9e446" providerId="ADAL" clId="{AC97296C-C148-47C4-8EAF-1C3129E078B2}" dt="2023-08-10T03:11:22.938" v="2" actId="404"/>
        <pc:sldMkLst>
          <pc:docMk/>
          <pc:sldMk cId="967533751" sldId="256"/>
        </pc:sldMkLst>
        <pc:spChg chg="mod">
          <ac:chgData name="Narelle Wheaton" userId="6e1b2b30-480e-4f91-806b-6735d5b9e446" providerId="ADAL" clId="{AC97296C-C148-47C4-8EAF-1C3129E078B2}" dt="2023-08-10T03:11:22.938" v="2" actId="404"/>
          <ac:spMkLst>
            <pc:docMk/>
            <pc:sldMk cId="967533751" sldId="256"/>
            <ac:spMk id="3" creationId="{DF17B52D-ED02-483D-A9F8-4EAA043C1741}"/>
          </ac:spMkLst>
        </pc:spChg>
      </pc:sldChg>
      <pc:sldChg chg="modSp mod">
        <pc:chgData name="Narelle Wheaton" userId="6e1b2b30-480e-4f91-806b-6735d5b9e446" providerId="ADAL" clId="{AC97296C-C148-47C4-8EAF-1C3129E078B2}" dt="2023-08-10T03:11:26.765" v="3" actId="1076"/>
        <pc:sldMkLst>
          <pc:docMk/>
          <pc:sldMk cId="3780556451" sldId="257"/>
        </pc:sldMkLst>
        <pc:spChg chg="mod">
          <ac:chgData name="Narelle Wheaton" userId="6e1b2b30-480e-4f91-806b-6735d5b9e446" providerId="ADAL" clId="{AC97296C-C148-47C4-8EAF-1C3129E078B2}" dt="2023-08-10T03:11:26.765" v="3" actId="1076"/>
          <ac:spMkLst>
            <pc:docMk/>
            <pc:sldMk cId="3780556451" sldId="257"/>
            <ac:spMk id="3" creationId="{DF17B52D-ED02-483D-A9F8-4EAA043C1741}"/>
          </ac:spMkLst>
        </pc:spChg>
      </pc:sldChg>
      <pc:sldChg chg="delSp mod">
        <pc:chgData name="Narelle Wheaton" userId="6e1b2b30-480e-4f91-806b-6735d5b9e446" providerId="ADAL" clId="{AC97296C-C148-47C4-8EAF-1C3129E078B2}" dt="2023-08-10T03:11:34.163" v="5" actId="21"/>
        <pc:sldMkLst>
          <pc:docMk/>
          <pc:sldMk cId="3579090683" sldId="259"/>
        </pc:sldMkLst>
        <pc:spChg chg="del">
          <ac:chgData name="Narelle Wheaton" userId="6e1b2b30-480e-4f91-806b-6735d5b9e446" providerId="ADAL" clId="{AC97296C-C148-47C4-8EAF-1C3129E078B2}" dt="2023-08-10T03:11:34.163" v="5" actId="21"/>
          <ac:spMkLst>
            <pc:docMk/>
            <pc:sldMk cId="3579090683" sldId="259"/>
            <ac:spMk id="2" creationId="{0CB1A926-C3CB-4C3B-AFD8-4CCE10B358F6}"/>
          </ac:spMkLst>
        </pc:spChg>
      </pc:sldChg>
      <pc:sldChg chg="addSp modSp mod">
        <pc:chgData name="Narelle Wheaton" userId="6e1b2b30-480e-4f91-806b-6735d5b9e446" providerId="ADAL" clId="{AC97296C-C148-47C4-8EAF-1C3129E078B2}" dt="2023-08-10T03:11:35.674" v="6"/>
        <pc:sldMkLst>
          <pc:docMk/>
          <pc:sldMk cId="3595974425" sldId="261"/>
        </pc:sldMkLst>
        <pc:spChg chg="add mod">
          <ac:chgData name="Narelle Wheaton" userId="6e1b2b30-480e-4f91-806b-6735d5b9e446" providerId="ADAL" clId="{AC97296C-C148-47C4-8EAF-1C3129E078B2}" dt="2023-08-10T03:11:35.674" v="6"/>
          <ac:spMkLst>
            <pc:docMk/>
            <pc:sldMk cId="3595974425" sldId="261"/>
            <ac:spMk id="2" creationId="{54DEF067-DF37-1630-781D-4FBF7C33F6C2}"/>
          </ac:spMkLst>
        </pc:spChg>
        <pc:spChg chg="mod">
          <ac:chgData name="Narelle Wheaton" userId="6e1b2b30-480e-4f91-806b-6735d5b9e446" providerId="ADAL" clId="{AC97296C-C148-47C4-8EAF-1C3129E078B2}" dt="2023-08-10T03:11:31.279" v="4" actId="1076"/>
          <ac:spMkLst>
            <pc:docMk/>
            <pc:sldMk cId="3595974425" sldId="261"/>
            <ac:spMk id="3" creationId="{DF17B52D-ED02-483D-A9F8-4EAA043C174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57365-0DF3-4B5F-AFF2-E796319E89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6D0FF6-95FA-4344-91A6-9C3F16293B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96B06-A762-4EB9-AFD6-F8D94EEA8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7FFAC-B6AA-4BDA-8D70-33CA6D231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C22D7-D8AF-4A8E-97B6-259932AFB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117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71CF6-B1BE-4FD3-82D3-E30FB69A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527C68-EE4F-4CFE-B64F-4E6B0E252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35801-CA88-4EDE-808D-B1B275AFA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6A1F0-F7EE-4BF3-AA69-4C20BF80E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C1E4F-2EE4-4A8B-863F-B91162AED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620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EEF2DA-38FD-44DE-8101-ECCF63C8F3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E357A-39EC-47D6-BDF3-603AF82DDC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EE89F-E760-4976-9B17-60D1159A6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3E6ED-20FE-4CDB-B5AA-FA3AAF3BD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8C45A-AB63-452C-AAB3-40C2EA571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907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8BA95-B417-411D-95CD-B3C388B2F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8F38D-A4F4-4E0F-9389-63B5FC288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A4CA5-3C24-440E-A7C0-EFE2D028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146FB-C45F-4168-9839-43D5B1582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A56E1-8DCF-413D-83A7-1E83695FB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7306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261EA-6A76-4635-B6C8-74BBAF64E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DF2B3-FBD9-4E75-BF69-6939F736E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0246A-0D15-470E-A443-BD5B1EBE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7DA1D-F8DF-4E28-A9AD-128E5FB5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70A30-3C62-4857-82CA-D42CB131F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19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46535-8690-4500-A602-B2819B4C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49026-6FFF-40D4-BDA9-F3190010DE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611AC-8798-4618-9A9F-19C2FBBA7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F354E3-2057-4A35-B14C-982422423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3714A9-25C4-4B8C-B856-DE904FE9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7B24C-74FB-4CF9-BDA0-3865ADA62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321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33D8C-6CBE-4B48-AC90-95956DA8D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93700-599D-4FB3-93A1-AD22B4F47C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C9596-383C-47B4-BA99-ADF7FB046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6618F5-250E-427A-871C-0DB7F5822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10875-4890-4083-9310-1D1DAA3CBF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7C29B5-437C-4F33-AD28-9E48225A9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2FFDF4-9D57-49C6-B4F1-CAEE7F70E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224D56-D624-46B6-9DA7-1BD86558F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5355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79027-7B35-40FC-B34E-14D48880D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AECCF3-9093-4272-A4CE-861B4B210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0C0C04-22E6-46F9-B500-1DE737221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4493D-2BF4-45CE-908C-E70D51E35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9491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97C84C-F76D-4C5C-812B-45227D68A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24C342-DA2D-490D-948C-B5120FBD9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41618-2CD8-4A75-AF47-47C77B431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859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001BD-C808-4F4B-B0C5-C63086116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19E6C-1FC5-4A82-97BD-69576AD7B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EA747A-AD16-450E-A3F8-3B539C196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D48B3-0C35-46B0-B404-C27F35B5A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C75444-35DA-48D8-9683-6DD38CEAC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BDF6B4-E265-4671-9BAF-7A6FCD305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232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A91D5-915C-4430-9024-CA50FCFC9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9E943-726B-4788-8A40-651182DED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96FE10-E9FE-4CC3-8836-8ABA33FF3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BB4F32-25D5-4662-8F40-673CA007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2F755-68BA-46A0-8844-0792CF62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0D0F61-BE18-452D-9A75-F24251E07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4019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A009E1-C247-47B5-BBEE-33170E08A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CAE466-C2F4-4C7A-83B7-EB453BC11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FE10C-CE83-4B64-AE2B-F2DD7630C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68A28-6A59-46E0-8039-AC84D274364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9B027-7F23-4EB4-A645-B7BF07D98E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99B57-D52E-47DE-8663-C318052351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8A434-066C-4035-828B-246B9D415A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195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0125"/>
            <a:ext cx="9144000" cy="504362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Safe in the Arms of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on His gentle Breast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by His love o'er-shaded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Sweetly my soul shall rest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Hark 'tis the voice of angels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Borne in a song to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Over the fields of glory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Over the jasper sea</a:t>
            </a:r>
          </a:p>
        </p:txBody>
      </p:sp>
    </p:spTree>
    <p:extLst>
      <p:ext uri="{BB962C8B-B14F-4D97-AF65-F5344CB8AC3E}">
        <p14:creationId xmlns:p14="http://schemas.microsoft.com/office/powerpoint/2010/main" val="967533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9287"/>
            <a:ext cx="9144000" cy="3019425"/>
          </a:xfrm>
        </p:spPr>
        <p:txBody>
          <a:bodyPr>
            <a:normAutofit/>
          </a:bodyPr>
          <a:lstStyle/>
          <a:p>
            <a:r>
              <a:rPr lang="en-AU" sz="31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Safe in the Arms of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on His gentle Breast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by His Love o'er-shaded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Sweetly my soul shall rest</a:t>
            </a:r>
          </a:p>
        </p:txBody>
      </p:sp>
    </p:spTree>
    <p:extLst>
      <p:ext uri="{BB962C8B-B14F-4D97-AF65-F5344CB8AC3E}">
        <p14:creationId xmlns:p14="http://schemas.microsoft.com/office/powerpoint/2010/main" val="378055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0125"/>
            <a:ext cx="9144000" cy="4914900"/>
          </a:xfrm>
        </p:spPr>
        <p:txBody>
          <a:bodyPr>
            <a:normAutofit lnSpcReduction="10000"/>
          </a:bodyPr>
          <a:lstStyle/>
          <a:p>
            <a:r>
              <a:rPr lang="en-AU" sz="31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Safe in the Arms of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from corroding care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from the world's temptations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 cannot harm me there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Free from the blight of sorrow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Free from my doubts and fears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Only a few more trials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Only a few more tears</a:t>
            </a:r>
          </a:p>
        </p:txBody>
      </p:sp>
    </p:spTree>
    <p:extLst>
      <p:ext uri="{BB962C8B-B14F-4D97-AF65-F5344CB8AC3E}">
        <p14:creationId xmlns:p14="http://schemas.microsoft.com/office/powerpoint/2010/main" val="1866549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0125"/>
            <a:ext cx="9144000" cy="3019425"/>
          </a:xfrm>
        </p:spPr>
        <p:txBody>
          <a:bodyPr>
            <a:normAutofit/>
          </a:bodyPr>
          <a:lstStyle/>
          <a:p>
            <a:r>
              <a:rPr lang="en-AU" sz="31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Safe in the Arms of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on His gentle Breast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by His Love o'er-shaded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Sweetly my soul shall rest</a:t>
            </a:r>
          </a:p>
        </p:txBody>
      </p:sp>
    </p:spTree>
    <p:extLst>
      <p:ext uri="{BB962C8B-B14F-4D97-AF65-F5344CB8AC3E}">
        <p14:creationId xmlns:p14="http://schemas.microsoft.com/office/powerpoint/2010/main" val="1547711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3400"/>
            <a:ext cx="9144000" cy="5057775"/>
          </a:xfrm>
        </p:spPr>
        <p:txBody>
          <a:bodyPr>
            <a:normAutofit/>
          </a:bodyPr>
          <a:lstStyle/>
          <a:p>
            <a:r>
              <a:rPr lang="en-AU" sz="31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Jesus my heart's dear Refuge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has died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Firm on the Rock of Ages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Ever my trust shall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Here let me wait with patience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Wait till the night is o'er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Wait till I see the morning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Break on the golden shore</a:t>
            </a:r>
          </a:p>
        </p:txBody>
      </p:sp>
    </p:spTree>
    <p:extLst>
      <p:ext uri="{BB962C8B-B14F-4D97-AF65-F5344CB8AC3E}">
        <p14:creationId xmlns:p14="http://schemas.microsoft.com/office/powerpoint/2010/main" val="357909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17B52D-ED02-483D-A9F8-4EAA043C1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9287"/>
            <a:ext cx="9144000" cy="3019425"/>
          </a:xfrm>
        </p:spPr>
        <p:txBody>
          <a:bodyPr>
            <a:normAutofit/>
          </a:bodyPr>
          <a:lstStyle/>
          <a:p>
            <a:r>
              <a:rPr lang="en-AU" sz="31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Safe in the Arms of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Safe on His gentle Breast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by His Love o'er-shaded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Sweetly my soul shall rest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DEF067-DF37-1630-781D-4FBF7C33F6C2}"/>
              </a:ext>
            </a:extLst>
          </p:cNvPr>
          <p:cNvSpPr/>
          <p:nvPr/>
        </p:nvSpPr>
        <p:spPr>
          <a:xfrm>
            <a:off x="257175" y="579033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4030463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Fanny Jane Crosby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595974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262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2022-02-24T08:12:49Z</dcterms:created>
  <dcterms:modified xsi:type="dcterms:W3CDTF">2023-08-10T03:11:42Z</dcterms:modified>
</cp:coreProperties>
</file>